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3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876" autoAdjust="0"/>
  </p:normalViewPr>
  <p:slideViewPr>
    <p:cSldViewPr snapToGrid="0">
      <p:cViewPr varScale="1">
        <p:scale>
          <a:sx n="66" d="100"/>
          <a:sy n="66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CDA63-C518-4B97-A819-CECB1989F8A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65A68-19A1-4EEF-8ED9-DF13CF988C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87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921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717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82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15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842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642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143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457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open the IM console and the role section for this IM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is open and here under the permissions so this is the current permission that Lambda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has added upon creation so it's only allowing it to log data to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watch it doesn't have anything related to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thinances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what we can do here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add some additional permission so I can click add permission to this role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attach policies permission policy let's search for kinesis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here we have a bunch of managed IM policies now these are managed by AWS you can create your own policy as well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for now I will give MSN currencies read only access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I'll attach this policy to this particular role so then this role will have that permission if you scroll down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here now this role is attached to the Lambda functions meaning that our Lambda function also has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only permission for any Guinness stream in this account you can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as granular as if you want with IM permissions but this is just a small demo so I'll go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06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032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05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617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303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580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455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a Shard you can ingest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records into that shards here you can use AWS SDK or produce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to ingest records into the stream so here we have record one two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four five six seven eight so on and so forth now here are few characteristics of these records now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records that you ingest into a Shard are append only meaning that once you have the record in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Stream in the chart you can't delete it unless of course the retention period is expired and the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keynesis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itself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222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20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426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13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05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657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42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748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0915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709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141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518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73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03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83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859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let's have a look at Kinesis data stream in detail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Kinesis Data Stream(KDS)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right so when you create a Kinesis data stream you have to Define how many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shards does that stream consist of now there are two modes that currency data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 supports on demand mode and provision mode so if you are using on demand mode you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 have to necessarily Define how many shards that your stream needs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if you're using the provision mode you have to define the number of shards so what's so important about these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shards now charts is essentially determines the throughput that this stream can supports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each shot can support 1000 records per second data ingestion or one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megabyte of data per second whichever comes first and in the other side the consumers can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one of the shards maximum up to two megabyte per second or 5 reads per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so the recommendation here is if you know exactly how much throughput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 would you need with your data stream then you can use the provision mode or else you probably be using the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on-demand mode but keep in mind there are different consideration for the on-demand mode which we are going to look at it little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 but right now I want you to know that a stream consist data stream is consist of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shards so when you have a Kinesis data stream then you can start producing data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Stream so here either you can have Kinesis producer applications running in ec2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machines or you can directly push data to the currency data stream using AWS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sdks</a:t>
            </a:r>
            <a:endParaRPr lang="en-IN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 you can set up Kinesis agents in your service it could be even on-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endParaRPr lang="en-IN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that will push data to the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 so once the data is ingested the shards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retain that data by default up to 24 hours you can extend up to 7 Days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up to one year but you have to pay for additional retention time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on the other side you can Define your consumers so you can write your consumer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and this application can also be run in ec2 instances and when you process this data in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 then you can send them into other targets like Amazon S3 you can persist that in</a:t>
            </a:r>
          </a:p>
          <a:p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dynamodb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on and so forth now in addition to this you can Define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consumers as well now here you can use AWS Lambda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this is a powerful integration we are going to learn a lot about AWS Lambda and Kinesis how they work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 now before diving into shards and producers consumers and AWS Lambda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give you a quick demo about how does Kinesis service looks like in AWS console</a:t>
            </a:r>
          </a:p>
          <a:p>
            <a:endParaRPr lang="en-IN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230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4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89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48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22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93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45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63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82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70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8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79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39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96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CD36D-0D87-48CE-9334-4FCB68A73AB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02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9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1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0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3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1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3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9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40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4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66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34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66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0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64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2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79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3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16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64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49" r="20550"/>
          <a:stretch/>
        </p:blipFill>
        <p:spPr>
          <a:xfrm>
            <a:off x="-409576" y="-217714"/>
            <a:ext cx="12079061" cy="73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5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2748"/>
          <a:stretch/>
        </p:blipFill>
        <p:spPr>
          <a:xfrm>
            <a:off x="0" y="0"/>
            <a:ext cx="12050032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9985829" y="174171"/>
            <a:ext cx="1828800" cy="18288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352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47" r="17762" b="13542"/>
          <a:stretch/>
        </p:blipFill>
        <p:spPr>
          <a:xfrm>
            <a:off x="0" y="0"/>
            <a:ext cx="12192000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49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3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6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788</Words>
  <Application>Microsoft Office PowerPoint</Application>
  <PresentationFormat>Widescreen</PresentationFormat>
  <Paragraphs>82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Samiuddin</dc:creator>
  <cp:lastModifiedBy>mohammad Samiuddin</cp:lastModifiedBy>
  <cp:revision>38</cp:revision>
  <dcterms:created xsi:type="dcterms:W3CDTF">2023-10-22T04:38:49Z</dcterms:created>
  <dcterms:modified xsi:type="dcterms:W3CDTF">2023-11-05T03:18:46Z</dcterms:modified>
</cp:coreProperties>
</file>